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0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826" autoAdjust="0"/>
  </p:normalViewPr>
  <p:slideViewPr>
    <p:cSldViewPr snapToGrid="0">
      <p:cViewPr>
        <p:scale>
          <a:sx n="84" d="100"/>
          <a:sy n="84" d="100"/>
        </p:scale>
        <p:origin x="2388" y="-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985CB-FA9D-435B-8DF4-C0970E08F922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EF8C-FB7B-49D5-B4E9-D8FD05BC1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3EF8C-FB7B-49D5-B4E9-D8FD05BC1D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3EF8C-FB7B-49D5-B4E9-D8FD05BC1DF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71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3F64-9708-4694-A9C4-68A3E8EDE5BA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AA6-DD70-4D9A-8576-FD110B18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7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3F64-9708-4694-A9C4-68A3E8EDE5BA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AA6-DD70-4D9A-8576-FD110B18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11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3F64-9708-4694-A9C4-68A3E8EDE5BA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AA6-DD70-4D9A-8576-FD110B18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03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3F64-9708-4694-A9C4-68A3E8EDE5BA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AA6-DD70-4D9A-8576-FD110B18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2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3F64-9708-4694-A9C4-68A3E8EDE5BA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AA6-DD70-4D9A-8576-FD110B18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17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3F64-9708-4694-A9C4-68A3E8EDE5BA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AA6-DD70-4D9A-8576-FD110B18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19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3F64-9708-4694-A9C4-68A3E8EDE5BA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AA6-DD70-4D9A-8576-FD110B18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41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3F64-9708-4694-A9C4-68A3E8EDE5BA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AA6-DD70-4D9A-8576-FD110B18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21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3F64-9708-4694-A9C4-68A3E8EDE5BA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AA6-DD70-4D9A-8576-FD110B18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31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3F64-9708-4694-A9C4-68A3E8EDE5BA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AA6-DD70-4D9A-8576-FD110B18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61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3F64-9708-4694-A9C4-68A3E8EDE5BA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AA6-DD70-4D9A-8576-FD110B18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63F64-9708-4694-A9C4-68A3E8EDE5BA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1AEAA6-DD70-4D9A-8576-FD110B18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polemission.fr/p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B391889-3C55-66E7-0D91-345C2DCD5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15408" cy="9906000"/>
          </a:xfrm>
          <a:prstGeom prst="rect">
            <a:avLst/>
          </a:prstGeom>
        </p:spPr>
      </p:pic>
      <p:pic>
        <p:nvPicPr>
          <p:cNvPr id="11" name="Image 10" descr="Une image contenant croquis, illustration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883FCBA3-8427-1319-7CDD-6CCC92869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167003"/>
            <a:ext cx="2771911" cy="1419187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170FADF-3D54-209B-5250-A6E49B1925F8}"/>
              </a:ext>
            </a:extLst>
          </p:cNvPr>
          <p:cNvSpPr/>
          <p:nvPr/>
        </p:nvSpPr>
        <p:spPr>
          <a:xfrm>
            <a:off x="1351328" y="6765660"/>
            <a:ext cx="4017955" cy="158556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</a:t>
            </a:r>
            <a:r>
              <a:rPr lang="fr-FR" b="1" baseline="3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er</a:t>
            </a:r>
            <a:r>
              <a:rPr lang="fr-FR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RENDEZ-VOUS 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autour du P. Devienne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Jeudi  20 novembre 2025 à 19h45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 rue Corot - Salle Legendre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D32DEB4-17E3-6974-B144-2D3D1F6E42C7}"/>
              </a:ext>
            </a:extLst>
          </p:cNvPr>
          <p:cNvSpPr/>
          <p:nvPr/>
        </p:nvSpPr>
        <p:spPr>
          <a:xfrm rot="20333423">
            <a:off x="-27603" y="5600889"/>
            <a:ext cx="3385409" cy="14599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Ravivons </a:t>
            </a:r>
          </a:p>
          <a:p>
            <a:pPr algn="ctr"/>
            <a:r>
              <a:rPr lang="fr-FR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notre élan missionnaire ! </a:t>
            </a:r>
          </a:p>
        </p:txBody>
      </p:sp>
    </p:spTree>
    <p:extLst>
      <p:ext uri="{BB962C8B-B14F-4D97-AF65-F5344CB8AC3E}">
        <p14:creationId xmlns:p14="http://schemas.microsoft.com/office/powerpoint/2010/main" val="64853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9AE325-96E4-E4CB-BDEE-360C4280A5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210" b="35823"/>
          <a:stretch>
            <a:fillRect/>
          </a:stretch>
        </p:blipFill>
        <p:spPr>
          <a:xfrm>
            <a:off x="1" y="1151911"/>
            <a:ext cx="6857999" cy="430173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D2C8B77-E4E9-F350-F454-0AF08DDFBDC0}"/>
              </a:ext>
            </a:extLst>
          </p:cNvPr>
          <p:cNvSpPr txBox="1"/>
          <p:nvPr/>
        </p:nvSpPr>
        <p:spPr>
          <a:xfrm>
            <a:off x="505133" y="335280"/>
            <a:ext cx="568009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Notre curé vous propose de suivre ensemble le parcours « Transformation pastorale » proposé par le pôle mission du diocèse de Paris.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B3F4B3-0164-B1CA-51F3-A8A8E892FD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212" b="4747"/>
          <a:stretch>
            <a:fillRect/>
          </a:stretch>
        </p:blipFill>
        <p:spPr>
          <a:xfrm>
            <a:off x="1" y="6644640"/>
            <a:ext cx="6857999" cy="3134935"/>
          </a:xfrm>
          <a:prstGeom prst="rect">
            <a:avLst/>
          </a:prstGeom>
        </p:spPr>
      </p:pic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86DECAFC-5B05-5746-88B6-3F71828590E6}"/>
              </a:ext>
            </a:extLst>
          </p:cNvPr>
          <p:cNvSpPr/>
          <p:nvPr/>
        </p:nvSpPr>
        <p:spPr>
          <a:xfrm>
            <a:off x="-929640" y="5359533"/>
            <a:ext cx="7429500" cy="137922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/>
            <a:r>
              <a:rPr lang="fr-FR" sz="2400" b="1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 2" panose="05020102010507070707" pitchFamily="18" charset="2"/>
              </a:rPr>
              <a:t>CONCRÈTEMENT : </a:t>
            </a:r>
          </a:p>
          <a:p>
            <a:pPr marL="715963"/>
            <a:r>
              <a:rPr lang="fr-FR" sz="2400" b="1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 2" panose="05020102010507070707" pitchFamily="18" charset="2"/>
              </a:rPr>
              <a:t></a:t>
            </a:r>
            <a:r>
              <a:rPr lang="fr-FR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 2" panose="05020102010507070707" pitchFamily="18" charset="2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 rencontres </a:t>
            </a:r>
            <a:r>
              <a:rPr lang="fr-FR" sz="1400" i="1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(en </a:t>
            </a:r>
            <a:r>
              <a:rPr lang="fr-FR" sz="1400" i="1" dirty="0" err="1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visio</a:t>
            </a:r>
            <a:r>
              <a:rPr lang="fr-FR" sz="1400" i="1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  </a:t>
            </a:r>
            <a:r>
              <a:rPr lang="fr-FR" b="1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avec les autres participants au parcours</a:t>
            </a:r>
          </a:p>
          <a:p>
            <a:pPr marL="715963"/>
            <a:r>
              <a:rPr lang="fr-FR" sz="2400" b="1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 2" panose="05020102010507070707" pitchFamily="18" charset="2"/>
              </a:rPr>
              <a:t> </a:t>
            </a:r>
            <a:r>
              <a:rPr lang="fr-FR" b="1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 2" panose="05020102010507070707" pitchFamily="18" charset="2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 rencontres entre nous autour de 4 modules</a:t>
            </a:r>
          </a:p>
        </p:txBody>
      </p:sp>
    </p:spTree>
    <p:extLst>
      <p:ext uri="{BB962C8B-B14F-4D97-AF65-F5344CB8AC3E}">
        <p14:creationId xmlns:p14="http://schemas.microsoft.com/office/powerpoint/2010/main" val="26682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9BD00-3CBA-30D7-9008-7A74B5CA8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771EE1-5341-C3D5-AEDA-78914F3470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853" b="5083"/>
          <a:stretch>
            <a:fillRect/>
          </a:stretch>
        </p:blipFill>
        <p:spPr>
          <a:xfrm>
            <a:off x="20728" y="4004041"/>
            <a:ext cx="6899457" cy="525018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5D10CF3-78B0-5252-49C9-1EE7C0B77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8" y="651779"/>
            <a:ext cx="6858000" cy="27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5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C6637E4-51F3-B204-A3CB-D4A90A2EBF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39" r="9297" b="40986"/>
          <a:stretch>
            <a:fillRect/>
          </a:stretch>
        </p:blipFill>
        <p:spPr>
          <a:xfrm>
            <a:off x="-835" y="746564"/>
            <a:ext cx="6919795" cy="47896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E1DCBD-74A3-7C32-AF1A-A4D944FD6C72}"/>
              </a:ext>
            </a:extLst>
          </p:cNvPr>
          <p:cNvSpPr txBox="1"/>
          <p:nvPr/>
        </p:nvSpPr>
        <p:spPr>
          <a:xfrm>
            <a:off x="4676280" y="1439628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20 novembre 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4B05DC-4CE4-A67F-F111-2772CA0853F3}"/>
              </a:ext>
            </a:extLst>
          </p:cNvPr>
          <p:cNvSpPr txBox="1"/>
          <p:nvPr/>
        </p:nvSpPr>
        <p:spPr>
          <a:xfrm>
            <a:off x="4822376" y="32359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10 mars 2026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822B22-08F2-4475-0657-3DF8E27C81D3}"/>
              </a:ext>
            </a:extLst>
          </p:cNvPr>
          <p:cNvSpPr txBox="1"/>
          <p:nvPr/>
        </p:nvSpPr>
        <p:spPr>
          <a:xfrm>
            <a:off x="4638176" y="4978351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19 mai 2026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56E3C5-109C-E3F2-ACC1-BEB4D29E6436}"/>
              </a:ext>
            </a:extLst>
          </p:cNvPr>
          <p:cNvSpPr txBox="1"/>
          <p:nvPr/>
        </p:nvSpPr>
        <p:spPr>
          <a:xfrm>
            <a:off x="4898027" y="2120973"/>
            <a:ext cx="147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Dates à définir ensemble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EF2F92-A521-0F38-E597-6363713E73A5}"/>
              </a:ext>
            </a:extLst>
          </p:cNvPr>
          <p:cNvSpPr txBox="1"/>
          <p:nvPr/>
        </p:nvSpPr>
        <p:spPr>
          <a:xfrm>
            <a:off x="4917936" y="4036908"/>
            <a:ext cx="147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Dates à définir ensemble 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136FFD55-8DE4-7A83-C440-A47AC8272101}"/>
              </a:ext>
            </a:extLst>
          </p:cNvPr>
          <p:cNvSpPr/>
          <p:nvPr/>
        </p:nvSpPr>
        <p:spPr>
          <a:xfrm>
            <a:off x="4703722" y="2117706"/>
            <a:ext cx="237307" cy="9296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684DAC59-232D-2C99-B4DA-4BB7E092523F}"/>
              </a:ext>
            </a:extLst>
          </p:cNvPr>
          <p:cNvSpPr/>
          <p:nvPr/>
        </p:nvSpPr>
        <p:spPr>
          <a:xfrm>
            <a:off x="4680629" y="3896039"/>
            <a:ext cx="237307" cy="9296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C4D287-2538-B439-4413-FC6F8B38FA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707" b="33674"/>
          <a:stretch>
            <a:fillRect/>
          </a:stretch>
        </p:blipFill>
        <p:spPr>
          <a:xfrm>
            <a:off x="-39488" y="5746054"/>
            <a:ext cx="6858000" cy="5410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05E9368-F5B4-7BFC-3ED6-75CF00F3F5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00" t="-3068" r="36999" b="3068"/>
          <a:stretch>
            <a:fillRect/>
          </a:stretch>
        </p:blipFill>
        <p:spPr>
          <a:xfrm>
            <a:off x="4898027" y="7249815"/>
            <a:ext cx="1851660" cy="205860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706EC6E-A1F4-67B9-C623-524AF40FB2A9}"/>
              </a:ext>
            </a:extLst>
          </p:cNvPr>
          <p:cNvSpPr txBox="1"/>
          <p:nvPr/>
        </p:nvSpPr>
        <p:spPr>
          <a:xfrm>
            <a:off x="1694756" y="8120598"/>
            <a:ext cx="346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ym typeface="Wingdings 2" panose="05020102010507070707" pitchFamily="18" charset="2"/>
              </a:rPr>
              <a:t> </a:t>
            </a:r>
            <a:r>
              <a:rPr lang="fr-FR" b="1" dirty="0"/>
              <a:t>Contact </a:t>
            </a:r>
            <a:r>
              <a:rPr lang="fr-FR" dirty="0"/>
              <a:t>paroisse@notredamedauteuil.fr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ED1E88C-2CBA-BF3B-3AD7-BAB8BB73A8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00" t="-3068" r="36999" b="3068"/>
          <a:stretch>
            <a:fillRect/>
          </a:stretch>
        </p:blipFill>
        <p:spPr>
          <a:xfrm>
            <a:off x="-76895" y="7287814"/>
            <a:ext cx="1851660" cy="205860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AFFBA63-4278-EDA5-9F7C-AA14EDBCCC37}"/>
              </a:ext>
            </a:extLst>
          </p:cNvPr>
          <p:cNvSpPr txBox="1"/>
          <p:nvPr/>
        </p:nvSpPr>
        <p:spPr>
          <a:xfrm>
            <a:off x="4834348" y="6611367"/>
            <a:ext cx="191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Formulaire d’inscription du Pôle mission</a:t>
            </a:r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9E288C89-A94C-5534-A3C4-F33375C6A83B}"/>
              </a:ext>
            </a:extLst>
          </p:cNvPr>
          <p:cNvSpPr/>
          <p:nvPr/>
        </p:nvSpPr>
        <p:spPr>
          <a:xfrm>
            <a:off x="5755276" y="7030964"/>
            <a:ext cx="148590" cy="284892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ACEA0E8-E792-77E4-B010-16A38DBD0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90" y="7055584"/>
            <a:ext cx="146317" cy="28653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DB7C1F4-0802-3BBE-B7E2-74728D18F8F6}"/>
              </a:ext>
            </a:extLst>
          </p:cNvPr>
          <p:cNvSpPr txBox="1"/>
          <p:nvPr/>
        </p:nvSpPr>
        <p:spPr>
          <a:xfrm>
            <a:off x="51163" y="6663376"/>
            <a:ext cx="177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Pour tout savoir sur </a:t>
            </a:r>
          </a:p>
          <a:p>
            <a:pPr algn="ctr"/>
            <a:r>
              <a:rPr lang="fr-FR" sz="1200" b="1" dirty="0"/>
              <a:t>ce parcours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3A862FA-242D-BF3C-B719-D3CC905E2DAE}"/>
              </a:ext>
            </a:extLst>
          </p:cNvPr>
          <p:cNvSpPr txBox="1"/>
          <p:nvPr/>
        </p:nvSpPr>
        <p:spPr>
          <a:xfrm>
            <a:off x="937260" y="9384421"/>
            <a:ext cx="5045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https://www.polemission.fr/p</a:t>
            </a:r>
            <a:r>
              <a:rPr lang="fr-FR" sz="1400" u="sng" dirty="0"/>
              <a:t>arcourstransformationpastorale</a:t>
            </a:r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FDB00904-DF1D-099F-979A-AF9ACD1D5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559" y="7874022"/>
            <a:ext cx="886189" cy="886189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3A286DBA-93D8-959D-D834-05B32096BF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0520" y="7837038"/>
            <a:ext cx="825573" cy="8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57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118</Words>
  <Application>Microsoft Office PowerPoint</Application>
  <PresentationFormat>Format A4 (210 x 297 mm)</PresentationFormat>
  <Paragraphs>23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ADLaM Display</vt:lpstr>
      <vt:lpstr>Aptos</vt:lpstr>
      <vt:lpstr>Aptos Display</vt:lpstr>
      <vt:lpstr>Arial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Curé Notre Dame d'Auteuil</dc:creator>
  <cp:lastModifiedBy>Nathalie Guillermain</cp:lastModifiedBy>
  <cp:revision>7</cp:revision>
  <dcterms:created xsi:type="dcterms:W3CDTF">2025-11-14T14:33:26Z</dcterms:created>
  <dcterms:modified xsi:type="dcterms:W3CDTF">2025-11-14T17:53:50Z</dcterms:modified>
</cp:coreProperties>
</file>